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>
        <p:scale>
          <a:sx n="60" d="100"/>
          <a:sy n="60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0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7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6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7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7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3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3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8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11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22F14-2AAA-47F4-9968-80D438A82E65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9F5E7-3BB0-4DD1-93AF-7445191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7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microsoft.com/office/2007/relationships/hdphoto" Target="../media/hdphoto9.wdp"/><Relationship Id="rId7" Type="http://schemas.microsoft.com/office/2007/relationships/hdphoto" Target="../media/hdphoto1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microsoft.com/office/2007/relationships/hdphoto" Target="../media/hdphoto10.wdp"/><Relationship Id="rId4" Type="http://schemas.openxmlformats.org/officeDocument/2006/relationships/image" Target="../media/image10.png"/><Relationship Id="rId9" Type="http://schemas.microsoft.com/office/2007/relationships/hdphoto" Target="../media/hdphoto12.wdp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3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4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5.wdp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microsoft.com/office/2007/relationships/hdphoto" Target="../media/hdphoto16.wdp"/><Relationship Id="rId7" Type="http://schemas.microsoft.com/office/2007/relationships/hdphoto" Target="../media/hdphoto18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microsoft.com/office/2007/relationships/hdphoto" Target="../media/hdphoto20.wdp"/><Relationship Id="rId5" Type="http://schemas.microsoft.com/office/2007/relationships/hdphoto" Target="../media/hdphoto17.wdp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microsoft.com/office/2007/relationships/hdphoto" Target="../media/hdphoto19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2.wdp"/><Relationship Id="rId5" Type="http://schemas.openxmlformats.org/officeDocument/2006/relationships/image" Target="../media/image23.png"/><Relationship Id="rId4" Type="http://schemas.microsoft.com/office/2007/relationships/hdphoto" Target="../media/hdphoto21.wdp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3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4.wdp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microsoft.com/office/2007/relationships/hdphoto" Target="../media/hdphoto30.wdp"/><Relationship Id="rId3" Type="http://schemas.microsoft.com/office/2007/relationships/hdphoto" Target="../media/hdphoto25.wdp"/><Relationship Id="rId7" Type="http://schemas.microsoft.com/office/2007/relationships/hdphoto" Target="../media/hdphoto27.wdp"/><Relationship Id="rId12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microsoft.com/office/2007/relationships/hdphoto" Target="../media/hdphoto29.wdp"/><Relationship Id="rId5" Type="http://schemas.microsoft.com/office/2007/relationships/hdphoto" Target="../media/hdphoto26.wdp"/><Relationship Id="rId10" Type="http://schemas.openxmlformats.org/officeDocument/2006/relationships/image" Target="../media/image30.png"/><Relationship Id="rId4" Type="http://schemas.openxmlformats.org/officeDocument/2006/relationships/image" Target="../media/image27.png"/><Relationship Id="rId9" Type="http://schemas.microsoft.com/office/2007/relationships/hdphoto" Target="../media/hdphoto28.wdp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microsoft.com/office/2007/relationships/hdphoto" Target="../media/hdphoto31.wdp"/><Relationship Id="rId7" Type="http://schemas.microsoft.com/office/2007/relationships/hdphoto" Target="../media/hdphoto33.wdp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microsoft.com/office/2007/relationships/hdphoto" Target="../media/hdphoto32.wdp"/><Relationship Id="rId4" Type="http://schemas.openxmlformats.org/officeDocument/2006/relationships/image" Target="../media/image33.png"/><Relationship Id="rId9" Type="http://schemas.microsoft.com/office/2007/relationships/hdphoto" Target="../media/hdphoto34.wdp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35.wdp"/><Relationship Id="rId7" Type="http://schemas.microsoft.com/office/2007/relationships/hdphoto" Target="../media/hdphoto37.wdp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microsoft.com/office/2007/relationships/hdphoto" Target="../media/hdphoto36.wdp"/><Relationship Id="rId4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38.wdp"/><Relationship Id="rId7" Type="http://schemas.microsoft.com/office/2007/relationships/hdphoto" Target="../media/hdphoto40.wdp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microsoft.com/office/2007/relationships/hdphoto" Target="../media/hdphoto39.wdp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microsoft.com/office/2007/relationships/hdphoto" Target="../media/hdphoto41.wdp"/><Relationship Id="rId7" Type="http://schemas.microsoft.com/office/2007/relationships/hdphoto" Target="../media/hdphoto43.wdp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microsoft.com/office/2007/relationships/hdphoto" Target="../media/hdphoto42.wdp"/><Relationship Id="rId10" Type="http://schemas.microsoft.com/office/2007/relationships/hdphoto" Target="../media/hdphoto44.wdp"/><Relationship Id="rId4" Type="http://schemas.openxmlformats.org/officeDocument/2006/relationships/image" Target="../media/image43.png"/><Relationship Id="rId9" Type="http://schemas.openxmlformats.org/officeDocument/2006/relationships/image" Target="../media/image46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45.wdp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46.wdp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7.wdp"/><Relationship Id="rId4" Type="http://schemas.openxmlformats.org/officeDocument/2006/relationships/image" Target="../media/image4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7.wdp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 smtClean="0"/>
              <a:t>Дәріс 3</a:t>
            </a:r>
            <a:endParaRPr lang="en-US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b="1" dirty="0" smtClean="0"/>
              <a:t>Перцептронды оқыту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3738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523" y="696077"/>
            <a:ext cx="8902161" cy="185461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606" r="15432" b="44587"/>
          <a:stretch/>
        </p:blipFill>
        <p:spPr>
          <a:xfrm>
            <a:off x="1748588" y="2550694"/>
            <a:ext cx="9081071" cy="13801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411" t="2330" r="22933" b="59174"/>
          <a:stretch/>
        </p:blipFill>
        <p:spPr>
          <a:xfrm>
            <a:off x="2197768" y="3967938"/>
            <a:ext cx="6833938" cy="8747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041" t="23443" b="36806"/>
          <a:stretch/>
        </p:blipFill>
        <p:spPr>
          <a:xfrm>
            <a:off x="1953363" y="4879805"/>
            <a:ext cx="8876296" cy="71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265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724" y="2112584"/>
            <a:ext cx="10783760" cy="3646531"/>
          </a:xfrm>
        </p:spPr>
      </p:pic>
    </p:spTree>
    <p:extLst>
      <p:ext uri="{BB962C8B-B14F-4D97-AF65-F5344CB8AC3E}">
        <p14:creationId xmlns:p14="http://schemas.microsoft.com/office/powerpoint/2010/main" val="1788823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736" y="468594"/>
            <a:ext cx="7780422" cy="579247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48" y="5658486"/>
            <a:ext cx="5099636" cy="110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495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439" b="13737"/>
          <a:stretch/>
        </p:blipFill>
        <p:spPr>
          <a:xfrm>
            <a:off x="1188369" y="820446"/>
            <a:ext cx="8613358" cy="120888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2" y="2426146"/>
            <a:ext cx="3621505" cy="30682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611" y="2245951"/>
            <a:ext cx="3412958" cy="289153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2" y="5339262"/>
            <a:ext cx="6019298" cy="12429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611" y="5547466"/>
            <a:ext cx="4962529" cy="110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51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Perceptron </a:t>
            </a:r>
            <a:r>
              <a:rPr lang="ru-RU" b="1" dirty="0" err="1" smtClean="0"/>
              <a:t>оқыту</a:t>
            </a:r>
            <a:r>
              <a:rPr lang="ru-RU" b="1" dirty="0" smtClean="0"/>
              <a:t> </a:t>
            </a:r>
            <a:r>
              <a:rPr lang="ru-RU" b="1" dirty="0" err="1" smtClean="0"/>
              <a:t>ережесі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424" y="1690688"/>
            <a:ext cx="5847667" cy="119689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251" y="2428625"/>
            <a:ext cx="2903122" cy="277689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546" y="3016251"/>
            <a:ext cx="4363453" cy="344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37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270" y="2054183"/>
            <a:ext cx="4147887" cy="40293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333" y="1690688"/>
            <a:ext cx="4212056" cy="409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33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Оқыту</a:t>
            </a:r>
            <a:r>
              <a:rPr lang="ru-RU" b="1" dirty="0" smtClean="0"/>
              <a:t> </a:t>
            </a:r>
            <a:r>
              <a:rPr lang="ru-RU" b="1" dirty="0" err="1" smtClean="0"/>
              <a:t>ережесін</a:t>
            </a:r>
            <a:r>
              <a:rPr lang="ru-RU" b="1" dirty="0" smtClean="0"/>
              <a:t> </a:t>
            </a:r>
            <a:r>
              <a:rPr lang="ru-RU" b="1" dirty="0" err="1" smtClean="0"/>
              <a:t>құру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02" y="1690688"/>
            <a:ext cx="2319087" cy="225282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05" y="4321341"/>
            <a:ext cx="2203284" cy="214033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064" b="10919"/>
          <a:stretch/>
        </p:blipFill>
        <p:spPr>
          <a:xfrm>
            <a:off x="6722643" y="1690688"/>
            <a:ext cx="2291014" cy="6416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119" y="2342187"/>
            <a:ext cx="5270579" cy="122571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4807" t="16081" r="6140" b="44159"/>
          <a:stretch/>
        </p:blipFill>
        <p:spPr>
          <a:xfrm>
            <a:off x="4453940" y="3907941"/>
            <a:ext cx="6342397" cy="62292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36" t="16056" r="6307" b="8655"/>
          <a:stretch/>
        </p:blipFill>
        <p:spPr>
          <a:xfrm>
            <a:off x="4903119" y="5037221"/>
            <a:ext cx="6037918" cy="118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44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95" y="1839713"/>
            <a:ext cx="7747928" cy="180184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360" y="3790582"/>
            <a:ext cx="2778292" cy="25678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9102"/>
          <a:stretch/>
        </p:blipFill>
        <p:spPr>
          <a:xfrm>
            <a:off x="5101389" y="3790582"/>
            <a:ext cx="5969740" cy="8026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50787"/>
          <a:stretch/>
        </p:blipFill>
        <p:spPr>
          <a:xfrm>
            <a:off x="5101389" y="4514217"/>
            <a:ext cx="5566611" cy="72363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746" y="5291216"/>
            <a:ext cx="5293895" cy="122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309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78" t="10660" r="8900" b="26956"/>
          <a:stretch/>
        </p:blipFill>
        <p:spPr>
          <a:xfrm>
            <a:off x="1219200" y="2181726"/>
            <a:ext cx="7379368" cy="1299412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818022"/>
            <a:ext cx="2704599" cy="26629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926" y="3818022"/>
            <a:ext cx="5550569" cy="181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267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Оқытудың</a:t>
            </a:r>
            <a:r>
              <a:rPr lang="ru-RU" dirty="0" smtClean="0"/>
              <a:t> </a:t>
            </a:r>
            <a:r>
              <a:rPr lang="ru-RU" dirty="0" err="1" smtClean="0"/>
              <a:t>бірыңғай</a:t>
            </a:r>
            <a:r>
              <a:rPr lang="ru-RU" dirty="0" smtClean="0"/>
              <a:t> </a:t>
            </a:r>
            <a:r>
              <a:rPr lang="ru-RU" dirty="0" err="1" smtClean="0"/>
              <a:t>ережесі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839" t="1449" r="28500" b="80978"/>
          <a:stretch/>
        </p:blipFill>
        <p:spPr>
          <a:xfrm>
            <a:off x="2245894" y="1690688"/>
            <a:ext cx="2053390" cy="63328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42215"/>
          <a:stretch/>
        </p:blipFill>
        <p:spPr>
          <a:xfrm>
            <a:off x="1700463" y="2374232"/>
            <a:ext cx="5165558" cy="241550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8511" r="5102" b="21315"/>
          <a:stretch/>
        </p:blipFill>
        <p:spPr>
          <a:xfrm>
            <a:off x="1572126" y="4839991"/>
            <a:ext cx="6898401" cy="8553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108" t="7294" r="23927" b="39773"/>
          <a:stretch/>
        </p:blipFill>
        <p:spPr>
          <a:xfrm>
            <a:off x="1283367" y="5745579"/>
            <a:ext cx="3156651" cy="89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23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Анықтама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6084"/>
            <a:ext cx="10515600" cy="4620879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Оқыту</a:t>
            </a:r>
            <a:r>
              <a:rPr lang="ru-RU" b="1" dirty="0" smtClean="0"/>
              <a:t> </a:t>
            </a:r>
            <a:r>
              <a:rPr lang="ru-RU" b="1" dirty="0" err="1" smtClean="0"/>
              <a:t>ережесі</a:t>
            </a:r>
            <a:r>
              <a:rPr lang="ru-RU" b="1" dirty="0" smtClean="0"/>
              <a:t> </a:t>
            </a:r>
            <a:r>
              <a:rPr lang="ru-RU" dirty="0" err="1" smtClean="0"/>
              <a:t>арқылы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желінің</a:t>
            </a:r>
            <a:r>
              <a:rPr lang="ru-RU" dirty="0" smtClean="0"/>
              <a:t> </a:t>
            </a:r>
            <a:r>
              <a:rPr lang="ru-RU" dirty="0" err="1" smtClean="0"/>
              <a:t>салмағын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n-US" dirty="0" smtClean="0"/>
              <a:t>bias</a:t>
            </a:r>
            <a:r>
              <a:rPr lang="ru-RU" dirty="0" smtClean="0"/>
              <a:t> </a:t>
            </a:r>
            <a:r>
              <a:rPr lang="ru-RU" dirty="0" err="1" smtClean="0"/>
              <a:t>өзгерту</a:t>
            </a:r>
            <a:r>
              <a:rPr lang="ru-RU" dirty="0" smtClean="0"/>
              <a:t> </a:t>
            </a:r>
            <a:r>
              <a:rPr lang="ru-RU" dirty="0" err="1" smtClean="0"/>
              <a:t>процедурасын</a:t>
            </a:r>
            <a:r>
              <a:rPr lang="ru-RU" dirty="0" smtClean="0"/>
              <a:t> </a:t>
            </a:r>
            <a:r>
              <a:rPr lang="ru-RU" dirty="0" err="1" smtClean="0"/>
              <a:t>түсінеміз</a:t>
            </a:r>
            <a:r>
              <a:rPr lang="ru-RU" dirty="0" smtClean="0"/>
              <a:t>. (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процедураны</a:t>
            </a:r>
            <a:r>
              <a:rPr lang="ru-RU" dirty="0" smtClean="0"/>
              <a:t> </a:t>
            </a:r>
            <a:r>
              <a:rPr lang="ru-RU" dirty="0" err="1" smtClean="0"/>
              <a:t>оқыту</a:t>
            </a:r>
            <a:r>
              <a:rPr lang="ru-RU" dirty="0" smtClean="0"/>
              <a:t> </a:t>
            </a:r>
            <a:r>
              <a:rPr lang="ru-RU" dirty="0" err="1" smtClean="0"/>
              <a:t>алгоритмі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те </a:t>
            </a:r>
            <a:r>
              <a:rPr lang="ru-RU" dirty="0" err="1" smtClean="0"/>
              <a:t>атауға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.) </a:t>
            </a:r>
          </a:p>
          <a:p>
            <a:r>
              <a:rPr lang="ru-RU" b="1" dirty="0" err="1" smtClean="0"/>
              <a:t>Оқыту</a:t>
            </a:r>
            <a:r>
              <a:rPr lang="ru-RU" b="1" dirty="0" smtClean="0"/>
              <a:t> </a:t>
            </a:r>
            <a:r>
              <a:rPr lang="ru-RU" b="1" dirty="0" err="1" smtClean="0"/>
              <a:t>ережесінің</a:t>
            </a:r>
            <a:r>
              <a:rPr lang="ru-RU" b="1" dirty="0" smtClean="0"/>
              <a:t> </a:t>
            </a:r>
            <a:r>
              <a:rPr lang="ru-RU" b="1" dirty="0" err="1" smtClean="0"/>
              <a:t>мақсаты</a:t>
            </a:r>
            <a:r>
              <a:rPr lang="ru-RU" dirty="0" smtClean="0"/>
              <a:t> - </a:t>
            </a:r>
            <a:r>
              <a:rPr lang="ru-RU" dirty="0" err="1" smtClean="0"/>
              <a:t>желіні</a:t>
            </a:r>
            <a:r>
              <a:rPr lang="ru-RU" dirty="0" smtClean="0"/>
              <a:t> </a:t>
            </a:r>
            <a:r>
              <a:rPr lang="ru-RU" dirty="0" err="1" smtClean="0"/>
              <a:t>қандай</a:t>
            </a:r>
            <a:r>
              <a:rPr lang="ru-RU" dirty="0" smtClean="0"/>
              <a:t> да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тапсырманы</a:t>
            </a:r>
            <a:r>
              <a:rPr lang="ru-RU" dirty="0" smtClean="0"/>
              <a:t> </a:t>
            </a:r>
            <a:r>
              <a:rPr lang="ru-RU" dirty="0" err="1" smtClean="0"/>
              <a:t>орындауға</a:t>
            </a:r>
            <a:r>
              <a:rPr lang="ru-RU" dirty="0" smtClean="0"/>
              <a:t> </a:t>
            </a:r>
            <a:r>
              <a:rPr lang="ru-RU" dirty="0" err="1" smtClean="0"/>
              <a:t>үйрету</a:t>
            </a:r>
            <a:r>
              <a:rPr lang="ru-RU" dirty="0" smtClean="0"/>
              <a:t>. </a:t>
            </a:r>
            <a:r>
              <a:rPr lang="ru-RU" dirty="0" err="1" smtClean="0"/>
              <a:t>Нейрондық</a:t>
            </a:r>
            <a:r>
              <a:rPr lang="ru-RU" dirty="0" smtClean="0"/>
              <a:t> </a:t>
            </a:r>
            <a:r>
              <a:rPr lang="ru-RU" dirty="0" err="1" smtClean="0"/>
              <a:t>желіні</a:t>
            </a:r>
            <a:r>
              <a:rPr lang="ru-RU" dirty="0" smtClean="0"/>
              <a:t> </a:t>
            </a:r>
            <a:r>
              <a:rPr lang="ru-RU" dirty="0" err="1" smtClean="0"/>
              <a:t>оқыту</a:t>
            </a:r>
            <a:r>
              <a:rPr lang="ru-RU" dirty="0" smtClean="0"/>
              <a:t> </a:t>
            </a:r>
            <a:r>
              <a:rPr lang="ru-RU" dirty="0" err="1" smtClean="0"/>
              <a:t>ережелерінің</a:t>
            </a:r>
            <a:r>
              <a:rPr lang="ru-RU" dirty="0" smtClean="0"/>
              <a:t> </a:t>
            </a:r>
            <a:r>
              <a:rPr lang="ru-RU" dirty="0" err="1" smtClean="0"/>
              <a:t>көптеген</a:t>
            </a:r>
            <a:r>
              <a:rPr lang="ru-RU" dirty="0" smtClean="0"/>
              <a:t> </a:t>
            </a:r>
            <a:r>
              <a:rPr lang="ru-RU" dirty="0" err="1" smtClean="0"/>
              <a:t>түрлері</a:t>
            </a:r>
            <a:r>
              <a:rPr lang="ru-RU" dirty="0" smtClean="0"/>
              <a:t> бар. </a:t>
            </a:r>
          </a:p>
          <a:p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үш</a:t>
            </a:r>
            <a:r>
              <a:rPr lang="ru-RU" dirty="0" smtClean="0"/>
              <a:t> </a:t>
            </a:r>
            <a:r>
              <a:rPr lang="ru-RU" dirty="0" err="1" smtClean="0"/>
              <a:t>үлкен</a:t>
            </a:r>
            <a:r>
              <a:rPr lang="ru-RU" dirty="0" smtClean="0"/>
              <a:t> </a:t>
            </a:r>
            <a:r>
              <a:rPr lang="ru-RU" dirty="0" err="1" smtClean="0"/>
              <a:t>санатқа</a:t>
            </a:r>
            <a:r>
              <a:rPr lang="ru-RU" dirty="0" smtClean="0"/>
              <a:t> </a:t>
            </a:r>
            <a:r>
              <a:rPr lang="ru-RU" dirty="0" err="1" smtClean="0"/>
              <a:t>бөлінеді</a:t>
            </a:r>
            <a:r>
              <a:rPr lang="ru-RU" dirty="0" smtClean="0"/>
              <a:t>: </a:t>
            </a:r>
          </a:p>
          <a:p>
            <a:pPr lvl="3"/>
            <a:r>
              <a:rPr lang="ru-RU" dirty="0" err="1" smtClean="0"/>
              <a:t>бақыланатын</a:t>
            </a:r>
            <a:r>
              <a:rPr lang="ru-RU" dirty="0" smtClean="0"/>
              <a:t> </a:t>
            </a:r>
            <a:r>
              <a:rPr lang="ru-RU" dirty="0" err="1" smtClean="0"/>
              <a:t>оқыту</a:t>
            </a:r>
            <a:r>
              <a:rPr lang="ru-RU" dirty="0" smtClean="0"/>
              <a:t>, </a:t>
            </a:r>
          </a:p>
          <a:p>
            <a:pPr lvl="3"/>
            <a:r>
              <a:rPr lang="ru-RU" dirty="0" err="1" smtClean="0"/>
              <a:t>бақылаусыз</a:t>
            </a:r>
            <a:r>
              <a:rPr lang="ru-RU" dirty="0" smtClean="0"/>
              <a:t> </a:t>
            </a:r>
            <a:r>
              <a:rPr lang="ru-RU" dirty="0" err="1" smtClean="0"/>
              <a:t>оқыту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</a:p>
          <a:p>
            <a:pPr lvl="3"/>
            <a:r>
              <a:rPr lang="ru-RU" dirty="0" err="1" smtClean="0"/>
              <a:t>күшейту</a:t>
            </a:r>
            <a:r>
              <a:rPr lang="ru-RU" dirty="0" smtClean="0"/>
              <a:t> (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деңгейлеп</a:t>
            </a:r>
            <a:r>
              <a:rPr lang="ru-RU" dirty="0" smtClean="0"/>
              <a:t> </a:t>
            </a:r>
            <a:r>
              <a:rPr lang="ru-RU" dirty="0" err="1" smtClean="0"/>
              <a:t>оқыту</a:t>
            </a:r>
            <a:r>
              <a:rPr lang="ru-RU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669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Бірнеше</a:t>
            </a:r>
            <a:r>
              <a:rPr lang="ru-RU" b="1" dirty="0" smtClean="0"/>
              <a:t> </a:t>
            </a:r>
            <a:r>
              <a:rPr lang="ru-RU" b="1" dirty="0" err="1" smtClean="0"/>
              <a:t>нейрондары</a:t>
            </a:r>
            <a:r>
              <a:rPr lang="ru-RU" b="1" dirty="0" smtClean="0"/>
              <a:t> бар </a:t>
            </a:r>
            <a:r>
              <a:rPr lang="ru-RU" b="1" dirty="0" err="1" smtClean="0"/>
              <a:t>перцептронды</a:t>
            </a:r>
            <a:r>
              <a:rPr lang="ru-RU" b="1" dirty="0" smtClean="0"/>
              <a:t> </a:t>
            </a:r>
            <a:r>
              <a:rPr lang="ru-RU" b="1" dirty="0" err="1" smtClean="0"/>
              <a:t>жаттықтыру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47" y="1690688"/>
            <a:ext cx="5445087" cy="125826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406" t="-1088" r="23407" b="81529"/>
          <a:stretch/>
        </p:blipFill>
        <p:spPr>
          <a:xfrm>
            <a:off x="7426895" y="1690688"/>
            <a:ext cx="3687001" cy="5429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6914" b="1"/>
          <a:stretch/>
        </p:blipFill>
        <p:spPr>
          <a:xfrm>
            <a:off x="148389" y="2948950"/>
            <a:ext cx="6829328" cy="14787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914" t="84" r="16945" b="71393"/>
          <a:stretch/>
        </p:blipFill>
        <p:spPr>
          <a:xfrm>
            <a:off x="130048" y="4488838"/>
            <a:ext cx="3433005" cy="6737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07"/>
          <a:stretch/>
        </p:blipFill>
        <p:spPr>
          <a:xfrm>
            <a:off x="232687" y="5162607"/>
            <a:ext cx="6259147" cy="128371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93" t="-3892" r="7501" b="53367"/>
          <a:stretch/>
        </p:blipFill>
        <p:spPr>
          <a:xfrm>
            <a:off x="529389" y="6298332"/>
            <a:ext cx="3677819" cy="55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125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705" y="1804026"/>
            <a:ext cx="8931442" cy="4710578"/>
          </a:xfrm>
        </p:spPr>
      </p:pic>
    </p:spTree>
    <p:extLst>
      <p:ext uri="{BB962C8B-B14F-4D97-AF65-F5344CB8AC3E}">
        <p14:creationId xmlns:p14="http://schemas.microsoft.com/office/powerpoint/2010/main" val="1591364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378" y="1851108"/>
            <a:ext cx="8069179" cy="445988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32" t="46099" r="26402" b="-515"/>
          <a:stretch/>
        </p:blipFill>
        <p:spPr>
          <a:xfrm>
            <a:off x="6288504" y="5758822"/>
            <a:ext cx="4636169" cy="80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554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9600" dirty="0" smtClean="0"/>
              <a:t>Сұрақтар?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20640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5905" y="1023520"/>
            <a:ext cx="10515600" cy="3163469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 smtClean="0"/>
              <a:t>Бақыланатын</a:t>
            </a:r>
            <a:r>
              <a:rPr lang="ru-RU" b="1" dirty="0" smtClean="0"/>
              <a:t> </a:t>
            </a:r>
            <a:r>
              <a:rPr lang="ru-RU" b="1" dirty="0" err="1" smtClean="0"/>
              <a:t>оқытуда</a:t>
            </a:r>
            <a:r>
              <a:rPr lang="ru-RU" b="1" dirty="0" smtClean="0"/>
              <a:t> </a:t>
            </a:r>
            <a:r>
              <a:rPr lang="kk-KZ" b="1" dirty="0" smtClean="0"/>
              <a:t>(</a:t>
            </a:r>
            <a:r>
              <a:rPr lang="en-US" b="1" dirty="0" smtClean="0"/>
              <a:t>supervised learning</a:t>
            </a:r>
            <a:r>
              <a:rPr lang="kk-KZ" b="1" dirty="0" smtClean="0"/>
              <a:t>) </a:t>
            </a:r>
            <a:r>
              <a:rPr lang="ru-RU" dirty="0" err="1" smtClean="0"/>
              <a:t>оқу</a:t>
            </a:r>
            <a:r>
              <a:rPr lang="ru-RU" dirty="0" smtClean="0"/>
              <a:t> </a:t>
            </a:r>
            <a:r>
              <a:rPr lang="ru-RU" dirty="0" err="1" smtClean="0"/>
              <a:t>ережесі</a:t>
            </a:r>
            <a:r>
              <a:rPr lang="ru-RU" dirty="0" smtClean="0"/>
              <a:t> </a:t>
            </a:r>
            <a:r>
              <a:rPr lang="ru-RU" dirty="0" err="1" smtClean="0"/>
              <a:t>желіні</a:t>
            </a:r>
            <a:r>
              <a:rPr lang="ru-RU" dirty="0" smtClean="0"/>
              <a:t> </a:t>
            </a:r>
            <a:r>
              <a:rPr lang="ru-RU" dirty="0" err="1" smtClean="0"/>
              <a:t>арнайы</a:t>
            </a:r>
            <a:r>
              <a:rPr lang="ru-RU" dirty="0" smtClean="0"/>
              <a:t> </a:t>
            </a:r>
            <a:r>
              <a:rPr lang="ru-RU" dirty="0" err="1" smtClean="0"/>
              <a:t>мысалдарымен</a:t>
            </a:r>
            <a:r>
              <a:rPr lang="ru-RU" dirty="0" smtClean="0"/>
              <a:t> (</a:t>
            </a:r>
            <a:r>
              <a:rPr lang="ru-RU" dirty="0" err="1" smtClean="0"/>
              <a:t>жаттығулар</a:t>
            </a:r>
            <a:r>
              <a:rPr lang="ru-RU" dirty="0" smtClean="0"/>
              <a:t> </a:t>
            </a:r>
            <a:r>
              <a:rPr lang="ru-RU" dirty="0" err="1" smtClean="0"/>
              <a:t>жиынтығымен</a:t>
            </a:r>
            <a:r>
              <a:rPr lang="ru-RU" dirty="0" smtClean="0"/>
              <a:t>) </a:t>
            </a:r>
            <a:r>
              <a:rPr lang="ru-RU" dirty="0" err="1" smtClean="0"/>
              <a:t>қамтамасыз</a:t>
            </a:r>
            <a:r>
              <a:rPr lang="ru-RU" dirty="0" smtClean="0"/>
              <a:t> </a:t>
            </a:r>
            <a:r>
              <a:rPr lang="ru-RU" dirty="0" err="1" smtClean="0"/>
              <a:t>етеді</a:t>
            </a:r>
            <a:r>
              <a:rPr lang="ru-RU" dirty="0"/>
              <a:t>.</a:t>
            </a:r>
            <a:endParaRPr lang="ru-RU" dirty="0" smtClean="0"/>
          </a:p>
          <a:p>
            <a:pPr algn="just"/>
            <a:r>
              <a:rPr lang="ru-RU" dirty="0" err="1" smtClean="0"/>
              <a:t>Оқыту</a:t>
            </a:r>
            <a:r>
              <a:rPr lang="ru-RU" dirty="0" smtClean="0"/>
              <a:t> </a:t>
            </a:r>
            <a:r>
              <a:rPr lang="ru-RU" dirty="0" err="1" smtClean="0"/>
              <a:t>ережесі</a:t>
            </a:r>
            <a:r>
              <a:rPr lang="ru-RU" dirty="0" smtClean="0"/>
              <a:t> </a:t>
            </a:r>
            <a:r>
              <a:rPr lang="ru-RU" dirty="0" err="1" smtClean="0"/>
              <a:t>желінің</a:t>
            </a:r>
            <a:r>
              <a:rPr lang="ru-RU" dirty="0" smtClean="0"/>
              <a:t> </a:t>
            </a:r>
            <a:r>
              <a:rPr lang="ru-RU" dirty="0" err="1" smtClean="0"/>
              <a:t>шығысын</a:t>
            </a:r>
            <a:r>
              <a:rPr lang="ru-RU" dirty="0" smtClean="0"/>
              <a:t> </a:t>
            </a:r>
            <a:r>
              <a:rPr lang="ru-RU" dirty="0" err="1" smtClean="0"/>
              <a:t>мақсатты</a:t>
            </a:r>
            <a:r>
              <a:rPr lang="ru-RU" dirty="0" smtClean="0"/>
              <a:t> </a:t>
            </a:r>
            <a:r>
              <a:rPr lang="ru-RU" dirty="0" err="1" smtClean="0"/>
              <a:t>көрсеткіштерге</a:t>
            </a:r>
            <a:r>
              <a:rPr lang="ru-RU" dirty="0" smtClean="0"/>
              <a:t> </a:t>
            </a:r>
            <a:r>
              <a:rPr lang="ru-RU" dirty="0" err="1" smtClean="0"/>
              <a:t>жақындату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желінің</a:t>
            </a:r>
            <a:r>
              <a:rPr lang="ru-RU" dirty="0" smtClean="0"/>
              <a:t> </a:t>
            </a:r>
            <a:r>
              <a:rPr lang="ru-RU" dirty="0" err="1" smtClean="0"/>
              <a:t>салмағын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бейімділігін</a:t>
            </a:r>
            <a:r>
              <a:rPr lang="ru-RU" dirty="0" smtClean="0"/>
              <a:t> (</a:t>
            </a:r>
            <a:r>
              <a:rPr lang="ru-RU" dirty="0" err="1" smtClean="0"/>
              <a:t>биас</a:t>
            </a:r>
            <a:r>
              <a:rPr lang="ru-RU" dirty="0" smtClean="0"/>
              <a:t>) </a:t>
            </a:r>
            <a:r>
              <a:rPr lang="ru-RU" dirty="0" err="1" smtClean="0"/>
              <a:t>реттеу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қолданылады</a:t>
            </a:r>
            <a:r>
              <a:rPr lang="ru-RU" dirty="0" smtClean="0"/>
              <a:t>. </a:t>
            </a:r>
            <a:r>
              <a:rPr lang="ru-RU" dirty="0" err="1" smtClean="0"/>
              <a:t>Перцептронды</a:t>
            </a:r>
            <a:r>
              <a:rPr lang="ru-RU" dirty="0" smtClean="0"/>
              <a:t> </a:t>
            </a:r>
            <a:r>
              <a:rPr lang="ru-RU" dirty="0" err="1" smtClean="0"/>
              <a:t>оқыту</a:t>
            </a:r>
            <a:r>
              <a:rPr lang="ru-RU" dirty="0" smtClean="0"/>
              <a:t> </a:t>
            </a:r>
            <a:r>
              <a:rPr lang="ru-RU" dirty="0" err="1" smtClean="0"/>
              <a:t>ережесі</a:t>
            </a:r>
            <a:r>
              <a:rPr lang="ru-RU" dirty="0" smtClean="0"/>
              <a:t> осы </a:t>
            </a:r>
            <a:r>
              <a:rPr lang="ru-RU" dirty="0" err="1" smtClean="0"/>
              <a:t>бақыланатын</a:t>
            </a:r>
            <a:r>
              <a:rPr lang="ru-RU" dirty="0" smtClean="0"/>
              <a:t> </a:t>
            </a:r>
            <a:r>
              <a:rPr lang="ru-RU" dirty="0" err="1" smtClean="0"/>
              <a:t>оқыту</a:t>
            </a:r>
            <a:r>
              <a:rPr lang="ru-RU" dirty="0" smtClean="0"/>
              <a:t> </a:t>
            </a:r>
            <a:r>
              <a:rPr lang="ru-RU" dirty="0" err="1" smtClean="0"/>
              <a:t>санатына</a:t>
            </a:r>
            <a:r>
              <a:rPr lang="ru-RU" dirty="0" smtClean="0"/>
              <a:t> </a:t>
            </a:r>
            <a:r>
              <a:rPr lang="ru-RU" dirty="0" err="1" smtClean="0"/>
              <a:t>жатады</a:t>
            </a:r>
            <a:r>
              <a:rPr lang="ru-RU" dirty="0" smtClean="0"/>
              <a:t>. </a:t>
            </a:r>
            <a:endParaRPr lang="en-US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2" t="56390" r="29666" b="10827"/>
          <a:stretch/>
        </p:blipFill>
        <p:spPr>
          <a:xfrm>
            <a:off x="2969717" y="4700337"/>
            <a:ext cx="6027975" cy="72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7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 smtClean="0"/>
              <a:t>Күшейту</a:t>
            </a:r>
            <a:r>
              <a:rPr lang="ru-RU" b="1" dirty="0" smtClean="0"/>
              <a:t> </a:t>
            </a:r>
            <a:r>
              <a:rPr lang="ru-RU" b="1" dirty="0" err="1" smtClean="0"/>
              <a:t>оқытуы</a:t>
            </a:r>
            <a:r>
              <a:rPr lang="ru-RU" b="1" dirty="0" smtClean="0"/>
              <a:t>  (</a:t>
            </a:r>
            <a:r>
              <a:rPr lang="en-US" b="1" dirty="0" smtClean="0"/>
              <a:t>Reinforcement learning</a:t>
            </a:r>
            <a:r>
              <a:rPr lang="ru-RU" b="1" dirty="0" smtClean="0"/>
              <a:t>) </a:t>
            </a:r>
            <a:r>
              <a:rPr lang="ru-RU" dirty="0" err="1" smtClean="0"/>
              <a:t>бақыланатын</a:t>
            </a:r>
            <a:r>
              <a:rPr lang="ru-RU" dirty="0" smtClean="0"/>
              <a:t> </a:t>
            </a:r>
            <a:r>
              <a:rPr lang="ru-RU" dirty="0" err="1" smtClean="0"/>
              <a:t>оқытуға</a:t>
            </a:r>
            <a:r>
              <a:rPr lang="ru-RU" dirty="0" smtClean="0"/>
              <a:t> </a:t>
            </a:r>
            <a:r>
              <a:rPr lang="ru-RU" dirty="0" err="1" smtClean="0"/>
              <a:t>ұқсас</a:t>
            </a:r>
            <a:r>
              <a:rPr lang="ru-RU" dirty="0" smtClean="0"/>
              <a:t>, тек </a:t>
            </a:r>
            <a:r>
              <a:rPr lang="ru-RU" dirty="0" err="1" smtClean="0"/>
              <a:t>алгоритмге</a:t>
            </a:r>
            <a:r>
              <a:rPr lang="ru-RU" dirty="0" smtClean="0"/>
              <a:t> </a:t>
            </a:r>
            <a:r>
              <a:rPr lang="ru-RU" dirty="0" err="1" smtClean="0"/>
              <a:t>әр</a:t>
            </a:r>
            <a:r>
              <a:rPr lang="ru-RU" dirty="0" smtClean="0"/>
              <a:t> </a:t>
            </a:r>
            <a:r>
              <a:rPr lang="ru-RU" dirty="0" err="1" smtClean="0"/>
              <a:t>желіге</a:t>
            </a:r>
            <a:r>
              <a:rPr lang="ru-RU" dirty="0" smtClean="0"/>
              <a:t> </a:t>
            </a:r>
            <a:r>
              <a:rPr lang="ru-RU" dirty="0" err="1" smtClean="0"/>
              <a:t>дұрыс</a:t>
            </a:r>
            <a:r>
              <a:rPr lang="ru-RU" dirty="0" smtClean="0"/>
              <a:t> </a:t>
            </a:r>
            <a:r>
              <a:rPr lang="ru-RU" dirty="0" err="1" smtClean="0"/>
              <a:t>шығудың</a:t>
            </a:r>
            <a:r>
              <a:rPr lang="ru-RU" dirty="0" smtClean="0"/>
              <a:t> </a:t>
            </a:r>
            <a:r>
              <a:rPr lang="ru-RU" dirty="0" err="1" smtClean="0"/>
              <a:t>орнына</a:t>
            </a:r>
            <a:r>
              <a:rPr lang="ru-RU" dirty="0" smtClean="0"/>
              <a:t>, тек </a:t>
            </a:r>
            <a:r>
              <a:rPr lang="ru-RU" dirty="0" err="1" smtClean="0"/>
              <a:t>баға</a:t>
            </a:r>
            <a:r>
              <a:rPr lang="ru-RU" dirty="0" smtClean="0"/>
              <a:t> </a:t>
            </a:r>
            <a:r>
              <a:rPr lang="ru-RU" dirty="0" err="1" smtClean="0"/>
              <a:t>қойылады</a:t>
            </a:r>
            <a:r>
              <a:rPr lang="ru-RU" dirty="0" smtClean="0"/>
              <a:t>. </a:t>
            </a:r>
            <a:r>
              <a:rPr lang="ru-RU" dirty="0" err="1" smtClean="0"/>
              <a:t>Дәреже</a:t>
            </a:r>
            <a:r>
              <a:rPr lang="ru-RU" dirty="0" smtClean="0"/>
              <a:t> (</a:t>
            </a:r>
            <a:r>
              <a:rPr lang="ru-RU" dirty="0" err="1" smtClean="0"/>
              <a:t>немесе</a:t>
            </a:r>
            <a:r>
              <a:rPr lang="ru-RU" dirty="0" smtClean="0"/>
              <a:t> балл) -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кірістің</a:t>
            </a:r>
            <a:r>
              <a:rPr lang="ru-RU" dirty="0" smtClean="0"/>
              <a:t> </a:t>
            </a:r>
            <a:r>
              <a:rPr lang="ru-RU" dirty="0" err="1" smtClean="0"/>
              <a:t>кейбір</a:t>
            </a:r>
            <a:r>
              <a:rPr lang="ru-RU" dirty="0" smtClean="0"/>
              <a:t> </a:t>
            </a:r>
            <a:r>
              <a:rPr lang="ru-RU" dirty="0" err="1" smtClean="0"/>
              <a:t>реттілігі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желінің</a:t>
            </a:r>
            <a:r>
              <a:rPr lang="ru-RU" dirty="0" smtClean="0"/>
              <a:t> </a:t>
            </a:r>
            <a:r>
              <a:rPr lang="ru-RU" dirty="0" err="1" smtClean="0"/>
              <a:t>өнімділігін</a:t>
            </a:r>
            <a:r>
              <a:rPr lang="ru-RU" dirty="0" smtClean="0"/>
              <a:t> </a:t>
            </a:r>
            <a:r>
              <a:rPr lang="ru-RU" dirty="0" err="1" smtClean="0"/>
              <a:t>өлшейтін</a:t>
            </a:r>
            <a:r>
              <a:rPr lang="ru-RU" dirty="0" smtClean="0"/>
              <a:t> </a:t>
            </a:r>
            <a:r>
              <a:rPr lang="ru-RU" dirty="0" err="1" smtClean="0"/>
              <a:t>көрсеткіш</a:t>
            </a:r>
            <a:r>
              <a:rPr lang="ru-RU" dirty="0" smtClean="0"/>
              <a:t>. </a:t>
            </a:r>
            <a:r>
              <a:rPr lang="ru-RU" dirty="0" err="1" smtClean="0"/>
              <a:t>Оқытудың</a:t>
            </a:r>
            <a:r>
              <a:rPr lang="ru-RU" dirty="0" smtClean="0"/>
              <a:t>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түрі</a:t>
            </a:r>
            <a:r>
              <a:rPr lang="ru-RU" dirty="0" smtClean="0"/>
              <a:t> </a:t>
            </a:r>
            <a:r>
              <a:rPr lang="ru-RU" dirty="0" err="1" smtClean="0"/>
              <a:t>қазіргі</a:t>
            </a:r>
            <a:r>
              <a:rPr lang="ru-RU" dirty="0" smtClean="0"/>
              <a:t> </a:t>
            </a:r>
            <a:r>
              <a:rPr lang="ru-RU" dirty="0" err="1" smtClean="0"/>
              <a:t>уақытта</a:t>
            </a:r>
            <a:r>
              <a:rPr lang="ru-RU" dirty="0" smtClean="0"/>
              <a:t> </a:t>
            </a:r>
            <a:r>
              <a:rPr lang="ru-RU" dirty="0" err="1" smtClean="0"/>
              <a:t>бақыланатын</a:t>
            </a:r>
            <a:r>
              <a:rPr lang="ru-RU" dirty="0" smtClean="0"/>
              <a:t> </a:t>
            </a:r>
            <a:r>
              <a:rPr lang="ru-RU" dirty="0" err="1" smtClean="0"/>
              <a:t>оқытуға</a:t>
            </a:r>
            <a:r>
              <a:rPr lang="ru-RU" dirty="0" smtClean="0"/>
              <a:t> </a:t>
            </a:r>
            <a:r>
              <a:rPr lang="ru-RU" dirty="0" err="1" smtClean="0"/>
              <a:t>қарағанда</a:t>
            </a:r>
            <a:r>
              <a:rPr lang="ru-RU" dirty="0" smtClean="0"/>
              <a:t> </a:t>
            </a:r>
            <a:r>
              <a:rPr lang="ru-RU" dirty="0" err="1" smtClean="0"/>
              <a:t>әлдеқайда</a:t>
            </a:r>
            <a:r>
              <a:rPr lang="ru-RU" dirty="0" smtClean="0"/>
              <a:t> </a:t>
            </a:r>
            <a:r>
              <a:rPr lang="ru-RU" dirty="0" err="1" smtClean="0"/>
              <a:t>сирек</a:t>
            </a:r>
            <a:r>
              <a:rPr lang="ru-RU" dirty="0" smtClean="0"/>
              <a:t> </a:t>
            </a:r>
            <a:r>
              <a:rPr lang="ru-RU" dirty="0" err="1" smtClean="0"/>
              <a:t>кездеседі</a:t>
            </a:r>
            <a:r>
              <a:rPr lang="ru-RU" dirty="0" smtClean="0"/>
              <a:t>.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жүйелік</a:t>
            </a:r>
            <a:r>
              <a:rPr lang="ru-RU" dirty="0" smtClean="0"/>
              <a:t> </a:t>
            </a:r>
            <a:r>
              <a:rPr lang="ru-RU" dirty="0" err="1" smtClean="0"/>
              <a:t>қосымшаларды</a:t>
            </a:r>
            <a:r>
              <a:rPr lang="ru-RU" dirty="0" smtClean="0"/>
              <a:t> </a:t>
            </a:r>
            <a:r>
              <a:rPr lang="ru-RU" dirty="0" err="1" smtClean="0"/>
              <a:t>басқару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ең</a:t>
            </a:r>
            <a:r>
              <a:rPr lang="ru-RU" dirty="0" smtClean="0"/>
              <a:t> </a:t>
            </a:r>
            <a:r>
              <a:rPr lang="ru-RU" dirty="0" err="1" smtClean="0"/>
              <a:t>қолайлы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көрінеді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22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Бақылаусыз</a:t>
            </a:r>
            <a:r>
              <a:rPr lang="ru-RU" dirty="0" smtClean="0"/>
              <a:t> </a:t>
            </a:r>
            <a:r>
              <a:rPr lang="ru-RU" dirty="0" err="1" smtClean="0"/>
              <a:t>оқытуда</a:t>
            </a:r>
            <a:r>
              <a:rPr lang="ru-RU" dirty="0" smtClean="0"/>
              <a:t> (</a:t>
            </a:r>
            <a:r>
              <a:rPr lang="en-US" dirty="0" smtClean="0"/>
              <a:t>unsupervised learning</a:t>
            </a:r>
            <a:r>
              <a:rPr lang="ru-RU" dirty="0" smtClean="0"/>
              <a:t>) </a:t>
            </a:r>
            <a:r>
              <a:rPr lang="ru-RU" dirty="0" err="1" smtClean="0"/>
              <a:t>салмақ</a:t>
            </a:r>
            <a:r>
              <a:rPr lang="ru-RU" dirty="0" smtClean="0"/>
              <a:t> пен </a:t>
            </a:r>
            <a:r>
              <a:rPr lang="ru-RU" dirty="0" err="1" smtClean="0"/>
              <a:t>ауытқулар</a:t>
            </a:r>
            <a:r>
              <a:rPr lang="ru-RU" dirty="0" smtClean="0"/>
              <a:t> тек </a:t>
            </a:r>
            <a:r>
              <a:rPr lang="ru-RU" dirty="0" err="1" smtClean="0"/>
              <a:t>желілік</a:t>
            </a:r>
            <a:r>
              <a:rPr lang="ru-RU" dirty="0" smtClean="0"/>
              <a:t> </a:t>
            </a:r>
            <a:r>
              <a:rPr lang="ru-RU" dirty="0" err="1" smtClean="0"/>
              <a:t>кірістерге</a:t>
            </a:r>
            <a:r>
              <a:rPr lang="ru-RU" dirty="0" smtClean="0"/>
              <a:t> </a:t>
            </a:r>
            <a:r>
              <a:rPr lang="ru-RU" dirty="0" err="1" smtClean="0"/>
              <a:t>жауап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өзгертіледі</a:t>
            </a:r>
            <a:r>
              <a:rPr lang="ru-RU" dirty="0" smtClean="0"/>
              <a:t>. </a:t>
            </a:r>
            <a:r>
              <a:rPr lang="ru-RU" dirty="0" err="1" smtClean="0"/>
              <a:t>Қол</a:t>
            </a:r>
            <a:r>
              <a:rPr lang="ru-RU" dirty="0" smtClean="0"/>
              <a:t> </a:t>
            </a:r>
            <a:r>
              <a:rPr lang="ru-RU" dirty="0" err="1" smtClean="0"/>
              <a:t>жетімді</a:t>
            </a:r>
            <a:r>
              <a:rPr lang="ru-RU" dirty="0" smtClean="0"/>
              <a:t> </a:t>
            </a:r>
            <a:r>
              <a:rPr lang="ru-RU" dirty="0" err="1" smtClean="0"/>
              <a:t>мақсатты</a:t>
            </a:r>
            <a:r>
              <a:rPr lang="ru-RU" dirty="0" smtClean="0"/>
              <a:t> </a:t>
            </a:r>
            <a:r>
              <a:rPr lang="ru-RU" dirty="0" err="1" smtClean="0"/>
              <a:t>нәтижелер</a:t>
            </a:r>
            <a:r>
              <a:rPr lang="ru-RU" dirty="0" smtClean="0"/>
              <a:t> </a:t>
            </a:r>
            <a:r>
              <a:rPr lang="ru-RU" dirty="0" err="1" smtClean="0"/>
              <a:t>жоқ</a:t>
            </a:r>
            <a:r>
              <a:rPr lang="ru-RU" dirty="0" smtClean="0"/>
              <a:t>.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қарағанда</a:t>
            </a:r>
            <a:r>
              <a:rPr lang="ru-RU" dirty="0" smtClean="0"/>
              <a:t>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мүмкін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 </a:t>
            </a:r>
            <a:r>
              <a:rPr lang="ru-RU" dirty="0" err="1" smtClean="0"/>
              <a:t>сияқты</a:t>
            </a:r>
            <a:r>
              <a:rPr lang="ru-RU" dirty="0" smtClean="0"/>
              <a:t> </a:t>
            </a:r>
            <a:r>
              <a:rPr lang="ru-RU" dirty="0" err="1" smtClean="0"/>
              <a:t>көрінуі</a:t>
            </a:r>
            <a:r>
              <a:rPr lang="ru-RU" dirty="0" smtClean="0"/>
              <a:t> </a:t>
            </a:r>
            <a:r>
              <a:rPr lang="ru-RU" dirty="0" err="1" smtClean="0"/>
              <a:t>мүмкін</a:t>
            </a:r>
            <a:r>
              <a:rPr lang="ru-RU" dirty="0" smtClean="0"/>
              <a:t>.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сіз</a:t>
            </a:r>
            <a:r>
              <a:rPr lang="ru-RU" dirty="0" smtClean="0"/>
              <a:t> не </a:t>
            </a:r>
            <a:r>
              <a:rPr lang="ru-RU" dirty="0" err="1" smtClean="0"/>
              <a:t>істеу</a:t>
            </a:r>
            <a:r>
              <a:rPr lang="ru-RU" dirty="0" smtClean="0"/>
              <a:t> </a:t>
            </a:r>
            <a:r>
              <a:rPr lang="ru-RU" dirty="0" err="1" smtClean="0"/>
              <a:t>керектігін</a:t>
            </a:r>
            <a:r>
              <a:rPr lang="ru-RU" dirty="0" smtClean="0"/>
              <a:t> </a:t>
            </a:r>
            <a:r>
              <a:rPr lang="ru-RU" dirty="0" err="1" smtClean="0"/>
              <a:t>білмесеңіз</a:t>
            </a:r>
            <a:r>
              <a:rPr lang="ru-RU" dirty="0" smtClean="0"/>
              <a:t>, </a:t>
            </a:r>
            <a:r>
              <a:rPr lang="ru-RU" dirty="0" err="1" smtClean="0"/>
              <a:t>желіні</a:t>
            </a:r>
            <a:r>
              <a:rPr lang="ru-RU" dirty="0" smtClean="0"/>
              <a:t> </a:t>
            </a:r>
            <a:r>
              <a:rPr lang="ru-RU" dirty="0" err="1" smtClean="0"/>
              <a:t>қалай</a:t>
            </a:r>
            <a:r>
              <a:rPr lang="ru-RU" dirty="0" smtClean="0"/>
              <a:t> </a:t>
            </a:r>
            <a:r>
              <a:rPr lang="ru-RU" dirty="0" err="1" smtClean="0"/>
              <a:t>үйретуге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?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алгоритмдердің</a:t>
            </a:r>
            <a:r>
              <a:rPr lang="ru-RU" dirty="0" smtClean="0"/>
              <a:t> </a:t>
            </a:r>
            <a:r>
              <a:rPr lang="ru-RU" dirty="0" err="1" smtClean="0"/>
              <a:t>көпшілігі</a:t>
            </a:r>
            <a:r>
              <a:rPr lang="ru-RU" dirty="0" smtClean="0"/>
              <a:t> </a:t>
            </a:r>
            <a:r>
              <a:rPr lang="ru-RU" dirty="0" err="1" smtClean="0"/>
              <a:t>қандай</a:t>
            </a:r>
            <a:r>
              <a:rPr lang="ru-RU" dirty="0" smtClean="0"/>
              <a:t> да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кластерлік</a:t>
            </a:r>
            <a:r>
              <a:rPr lang="ru-RU" dirty="0" smtClean="0"/>
              <a:t> </a:t>
            </a:r>
            <a:r>
              <a:rPr lang="ru-RU" dirty="0" err="1" smtClean="0"/>
              <a:t>операцияны</a:t>
            </a:r>
            <a:r>
              <a:rPr lang="ru-RU" dirty="0" smtClean="0"/>
              <a:t> </a:t>
            </a:r>
            <a:r>
              <a:rPr lang="ru-RU" dirty="0" err="1" smtClean="0"/>
              <a:t>орындайды</a:t>
            </a:r>
            <a:r>
              <a:rPr lang="ru-RU" dirty="0" smtClean="0"/>
              <a:t>.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кіріс</a:t>
            </a:r>
            <a:r>
              <a:rPr lang="ru-RU" dirty="0" smtClean="0"/>
              <a:t> </a:t>
            </a:r>
            <a:r>
              <a:rPr lang="ru-RU" dirty="0" err="1" smtClean="0"/>
              <a:t>үлгілерін</a:t>
            </a:r>
            <a:r>
              <a:rPr lang="ru-RU" dirty="0" smtClean="0"/>
              <a:t> </a:t>
            </a:r>
            <a:r>
              <a:rPr lang="ru-RU" dirty="0" err="1" smtClean="0"/>
              <a:t>сыныптардың</a:t>
            </a:r>
            <a:r>
              <a:rPr lang="ru-RU" dirty="0" smtClean="0"/>
              <a:t> </a:t>
            </a:r>
            <a:r>
              <a:rPr lang="ru-RU" dirty="0" err="1" smtClean="0"/>
              <a:t>шектеулі</a:t>
            </a:r>
            <a:r>
              <a:rPr lang="ru-RU" dirty="0" smtClean="0"/>
              <a:t> </a:t>
            </a:r>
            <a:r>
              <a:rPr lang="ru-RU" dirty="0" err="1" smtClean="0"/>
              <a:t>санатына</a:t>
            </a:r>
            <a:r>
              <a:rPr lang="ru-RU" dirty="0" smtClean="0"/>
              <a:t> </a:t>
            </a:r>
            <a:r>
              <a:rPr lang="ru-RU" dirty="0" err="1" smtClean="0"/>
              <a:t>жатқызуды</a:t>
            </a:r>
            <a:r>
              <a:rPr lang="ru-RU" dirty="0" smtClean="0"/>
              <a:t> </a:t>
            </a:r>
            <a:r>
              <a:rPr lang="ru-RU" dirty="0" err="1" smtClean="0"/>
              <a:t>үйренеді</a:t>
            </a:r>
            <a:r>
              <a:rPr lang="ru-RU" dirty="0" smtClean="0"/>
              <a:t>.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әсіресе</a:t>
            </a:r>
            <a:r>
              <a:rPr lang="ru-RU" dirty="0" smtClean="0"/>
              <a:t> </a:t>
            </a:r>
            <a:r>
              <a:rPr lang="ru-RU" dirty="0" err="1" smtClean="0"/>
              <a:t>векторлық</a:t>
            </a:r>
            <a:r>
              <a:rPr lang="ru-RU" dirty="0" smtClean="0"/>
              <a:t> </a:t>
            </a:r>
            <a:r>
              <a:rPr lang="ru-RU" dirty="0" err="1" smtClean="0"/>
              <a:t>кванттау</a:t>
            </a:r>
            <a:r>
              <a:rPr lang="ru-RU" dirty="0" smtClean="0"/>
              <a:t> </a:t>
            </a:r>
            <a:r>
              <a:rPr lang="ru-RU" dirty="0" err="1" smtClean="0"/>
              <a:t>сияқты</a:t>
            </a:r>
            <a:r>
              <a:rPr lang="ru-RU" dirty="0" smtClean="0"/>
              <a:t> </a:t>
            </a:r>
            <a:r>
              <a:rPr lang="ru-RU" dirty="0" err="1" smtClean="0"/>
              <a:t>қосымшаларда</a:t>
            </a:r>
            <a:r>
              <a:rPr lang="ru-RU" dirty="0" smtClean="0"/>
              <a:t> </a:t>
            </a:r>
            <a:r>
              <a:rPr lang="ru-RU" dirty="0" err="1" smtClean="0"/>
              <a:t>пайдалы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39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Перцептрон архитектурасы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088" y="1434014"/>
            <a:ext cx="6374464" cy="4838449"/>
          </a:xfrm>
        </p:spPr>
      </p:pic>
    </p:spTree>
    <p:extLst>
      <p:ext uri="{BB962C8B-B14F-4D97-AF65-F5344CB8AC3E}">
        <p14:creationId xmlns:p14="http://schemas.microsoft.com/office/powerpoint/2010/main" val="3716722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94" y="1871942"/>
            <a:ext cx="4754451" cy="290860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58204"/>
          <a:stretch/>
        </p:blipFill>
        <p:spPr>
          <a:xfrm>
            <a:off x="6047874" y="2154872"/>
            <a:ext cx="2326105" cy="26033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460"/>
          <a:stretch/>
        </p:blipFill>
        <p:spPr>
          <a:xfrm>
            <a:off x="8667247" y="2119544"/>
            <a:ext cx="2225342" cy="277330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" r="8157" b="60043"/>
          <a:stretch/>
        </p:blipFill>
        <p:spPr>
          <a:xfrm>
            <a:off x="3416967" y="5357035"/>
            <a:ext cx="6065115" cy="60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09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596" y="3170612"/>
            <a:ext cx="5189354" cy="154576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83" y="2761288"/>
            <a:ext cx="3680912" cy="316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533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Бір</a:t>
            </a:r>
            <a:r>
              <a:rPr lang="ru-RU" b="1" dirty="0" smtClean="0"/>
              <a:t> </a:t>
            </a:r>
            <a:r>
              <a:rPr lang="ru-RU" b="1" dirty="0" err="1" smtClean="0"/>
              <a:t>нейронды</a:t>
            </a:r>
            <a:r>
              <a:rPr lang="ru-RU" b="1" dirty="0" smtClean="0"/>
              <a:t> </a:t>
            </a:r>
            <a:r>
              <a:rPr lang="ru-RU" b="1" dirty="0" err="1" smtClean="0"/>
              <a:t>перцептрон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633" y="1690688"/>
            <a:ext cx="5708733" cy="4789767"/>
          </a:xfrm>
        </p:spPr>
      </p:pic>
    </p:spTree>
    <p:extLst>
      <p:ext uri="{BB962C8B-B14F-4D97-AF65-F5344CB8AC3E}">
        <p14:creationId xmlns:p14="http://schemas.microsoft.com/office/powerpoint/2010/main" val="27079794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5755</TotalTime>
  <Words>261</Words>
  <Application>Microsoft Office PowerPoint</Application>
  <PresentationFormat>Широкоэкранный</PresentationFormat>
  <Paragraphs>20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Дәріс 3</vt:lpstr>
      <vt:lpstr>Анықтама</vt:lpstr>
      <vt:lpstr>Презентация PowerPoint</vt:lpstr>
      <vt:lpstr>Презентация PowerPoint</vt:lpstr>
      <vt:lpstr>Презентация PowerPoint</vt:lpstr>
      <vt:lpstr>Перцептрон архитектурасы</vt:lpstr>
      <vt:lpstr>Презентация PowerPoint</vt:lpstr>
      <vt:lpstr>Презентация PowerPoint</vt:lpstr>
      <vt:lpstr>Бір нейронды перцептрон</vt:lpstr>
      <vt:lpstr>Презентация PowerPoint</vt:lpstr>
      <vt:lpstr>Презентация PowerPoint</vt:lpstr>
      <vt:lpstr>Презентация PowerPoint</vt:lpstr>
      <vt:lpstr>Презентация PowerPoint</vt:lpstr>
      <vt:lpstr>Perceptron оқыту ережесі</vt:lpstr>
      <vt:lpstr>Презентация PowerPoint</vt:lpstr>
      <vt:lpstr>Оқыту ережесін құру</vt:lpstr>
      <vt:lpstr>Презентация PowerPoint</vt:lpstr>
      <vt:lpstr>Презентация PowerPoint</vt:lpstr>
      <vt:lpstr>Оқытудың бірыңғай ережесі</vt:lpstr>
      <vt:lpstr>Бірнеше нейрондары бар перцептронды жаттықтыру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3</dc:title>
  <dc:creator>Saya Sapakova</dc:creator>
  <cp:lastModifiedBy>Saya Sapakova</cp:lastModifiedBy>
  <cp:revision>19</cp:revision>
  <dcterms:created xsi:type="dcterms:W3CDTF">2021-09-30T03:45:35Z</dcterms:created>
  <dcterms:modified xsi:type="dcterms:W3CDTF">2021-10-04T03:41:09Z</dcterms:modified>
</cp:coreProperties>
</file>